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84" r:id="rId4"/>
    <p:sldId id="292" r:id="rId5"/>
    <p:sldId id="285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AEE2F0"/>
    <a:srgbClr val="98DAEC"/>
    <a:srgbClr val="42BBDD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357" autoAdjust="0"/>
  </p:normalViewPr>
  <p:slideViewPr>
    <p:cSldViewPr snapToGrid="0">
      <p:cViewPr varScale="1">
        <p:scale>
          <a:sx n="91" d="100"/>
          <a:sy n="91" d="100"/>
        </p:scale>
        <p:origin x="84" y="504"/>
      </p:cViewPr>
      <p:guideLst/>
    </p:cSldViewPr>
  </p:slideViewPr>
  <p:outlineViewPr>
    <p:cViewPr>
      <p:scale>
        <a:sx n="33" d="100"/>
        <a:sy n="33" d="100"/>
      </p:scale>
      <p:origin x="0" y="-714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18/03/2020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881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698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56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F</a:t>
            </a:r>
            <a:r>
              <a:rPr lang="en-GB" dirty="0"/>
              <a:t>i</a:t>
            </a:r>
            <a:r>
              <a:rPr lang="en-150" dirty="0"/>
              <a:t>r</a:t>
            </a:r>
            <a:r>
              <a:rPr lang="en-GB" dirty="0"/>
              <a:t>s</a:t>
            </a:r>
            <a:r>
              <a:rPr lang="en-150" dirty="0"/>
              <a:t>t of all, let’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l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gang scheduling is.</a:t>
            </a:r>
          </a:p>
          <a:p>
            <a:endParaRPr lang="en-150" dirty="0"/>
          </a:p>
          <a:p>
            <a:r>
              <a:rPr lang="en-150" dirty="0"/>
              <a:t>&lt;click&gt;</a:t>
            </a:r>
          </a:p>
          <a:p>
            <a:r>
              <a:rPr lang="en-150" dirty="0"/>
              <a:t>Le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a</a:t>
            </a:r>
            <a:r>
              <a:rPr lang="en-GB" dirty="0"/>
              <a:t>y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v</a:t>
            </a:r>
            <a:r>
              <a:rPr lang="en-150" dirty="0"/>
              <a:t>e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p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a</a:t>
            </a:r>
            <a:r>
              <a:rPr lang="en-150" dirty="0"/>
              <a:t>d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t </a:t>
            </a:r>
            <a:r>
              <a:rPr lang="en-GB" dirty="0"/>
              <a:t>t</a:t>
            </a:r>
            <a:r>
              <a:rPr lang="en-150" dirty="0"/>
              <a:t>o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e. </a:t>
            </a:r>
            <a:r>
              <a:rPr lang="en-GB" dirty="0"/>
              <a:t>I</a:t>
            </a:r>
            <a:r>
              <a:rPr lang="en-150" dirty="0"/>
              <a:t>f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ant to convert them to a gang task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p</a:t>
            </a:r>
            <a:r>
              <a:rPr lang="en-150" dirty="0"/>
              <a:t>u</a:t>
            </a:r>
            <a:r>
              <a:rPr lang="en-GB" dirty="0"/>
              <a:t>t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m </a:t>
            </a:r>
            <a:r>
              <a:rPr lang="en-GB" dirty="0"/>
              <a:t>t</a:t>
            </a:r>
            <a:r>
              <a:rPr lang="en-150" dirty="0"/>
              <a:t>o</a:t>
            </a:r>
            <a:r>
              <a:rPr lang="en-GB" dirty="0"/>
              <a:t>g</a:t>
            </a:r>
            <a:r>
              <a:rPr lang="en-150" dirty="0"/>
              <a:t>e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r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“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g” 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n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so the execution would not start until there are enough free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F</a:t>
            </a:r>
            <a:r>
              <a:rPr lang="en-GB" dirty="0"/>
              <a:t>i</a:t>
            </a:r>
            <a:r>
              <a:rPr lang="en-150" dirty="0"/>
              <a:t>r</a:t>
            </a:r>
            <a:r>
              <a:rPr lang="en-GB" dirty="0"/>
              <a:t>s</a:t>
            </a:r>
            <a:r>
              <a:rPr lang="en-150" dirty="0"/>
              <a:t>t of all, let’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l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gang scheduling is.</a:t>
            </a:r>
          </a:p>
          <a:p>
            <a:endParaRPr lang="en-150" dirty="0"/>
          </a:p>
          <a:p>
            <a:r>
              <a:rPr lang="en-150" dirty="0"/>
              <a:t>&lt;click&gt;</a:t>
            </a:r>
          </a:p>
          <a:p>
            <a:r>
              <a:rPr lang="en-150" dirty="0"/>
              <a:t>Le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a</a:t>
            </a:r>
            <a:r>
              <a:rPr lang="en-GB" dirty="0"/>
              <a:t>y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v</a:t>
            </a:r>
            <a:r>
              <a:rPr lang="en-150" dirty="0"/>
              <a:t>e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p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a</a:t>
            </a:r>
            <a:r>
              <a:rPr lang="en-150" dirty="0"/>
              <a:t>d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t </a:t>
            </a:r>
            <a:r>
              <a:rPr lang="en-GB" dirty="0"/>
              <a:t>t</a:t>
            </a:r>
            <a:r>
              <a:rPr lang="en-150" dirty="0"/>
              <a:t>o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e. </a:t>
            </a:r>
            <a:r>
              <a:rPr lang="en-GB" dirty="0"/>
              <a:t>I</a:t>
            </a:r>
            <a:r>
              <a:rPr lang="en-150" dirty="0"/>
              <a:t>f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ant to convert them to a gang task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p</a:t>
            </a:r>
            <a:r>
              <a:rPr lang="en-150" dirty="0"/>
              <a:t>u</a:t>
            </a:r>
            <a:r>
              <a:rPr lang="en-GB" dirty="0"/>
              <a:t>t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m </a:t>
            </a:r>
            <a:r>
              <a:rPr lang="en-GB" dirty="0"/>
              <a:t>t</a:t>
            </a:r>
            <a:r>
              <a:rPr lang="en-150" dirty="0"/>
              <a:t>o</a:t>
            </a:r>
            <a:r>
              <a:rPr lang="en-GB" dirty="0"/>
              <a:t>g</a:t>
            </a:r>
            <a:r>
              <a:rPr lang="en-150" dirty="0"/>
              <a:t>e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r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“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g” 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n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so the execution would not start until there are enough free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068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49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8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23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275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07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341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18/03/2020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18/03/2020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18/03/2020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18/03/2020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18/03/2020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18/03/2020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18/03/2020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18/03/2020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18/03/2020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18/03/2020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18/03/2020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18/03/2020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 dirty="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 dirty="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/>
              <a:t>Scheduling and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br>
              <a:rPr lang="en-150" noProof="0" dirty="0"/>
            </a:br>
            <a:r>
              <a:rPr lang="en-GB" sz="3100" b="1" noProof="0" dirty="0"/>
              <a:t>W</a:t>
            </a:r>
            <a:r>
              <a:rPr lang="en-150" sz="3100" b="1" noProof="0" dirty="0"/>
              <a:t>e</a:t>
            </a:r>
            <a:r>
              <a:rPr lang="en-GB" sz="3100" b="1" noProof="0" dirty="0"/>
              <a:t>e</a:t>
            </a:r>
            <a:r>
              <a:rPr lang="en-150" sz="3100" b="1" noProof="0" dirty="0"/>
              <a:t>k</a:t>
            </a:r>
            <a:r>
              <a:rPr lang="en-GB" sz="3100" b="1" noProof="0" dirty="0"/>
              <a:t>l</a:t>
            </a:r>
            <a:r>
              <a:rPr lang="en-150" sz="3100" b="1" noProof="0" dirty="0"/>
              <a:t>y </a:t>
            </a:r>
            <a:r>
              <a:rPr lang="en-GB" sz="3100" b="1" noProof="0" dirty="0"/>
              <a:t>M</a:t>
            </a:r>
            <a:r>
              <a:rPr lang="en-150" sz="3100" b="1" noProof="0" dirty="0"/>
              <a:t>e</a:t>
            </a:r>
            <a:r>
              <a:rPr lang="en-GB" sz="3100" b="1" noProof="0" dirty="0"/>
              <a:t>e</a:t>
            </a:r>
            <a:r>
              <a:rPr lang="en-150" sz="3100" b="1" noProof="0" dirty="0"/>
              <a:t>t</a:t>
            </a:r>
            <a:r>
              <a:rPr lang="en-GB" sz="3100" b="1" noProof="0" dirty="0"/>
              <a:t>i</a:t>
            </a:r>
            <a:r>
              <a:rPr lang="en-150" sz="3100" b="1" noProof="0" dirty="0"/>
              <a:t>n</a:t>
            </a:r>
            <a:r>
              <a:rPr lang="en-GB" sz="3100" b="1" noProof="0" dirty="0"/>
              <a:t>g</a:t>
            </a:r>
            <a:endParaRPr lang="en-GB" b="1" noProof="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4814931" y="3602033"/>
            <a:ext cx="2562138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150" u="sng" dirty="0"/>
              <a:t>Joan Marcè i Igual</a:t>
            </a:r>
            <a:endParaRPr lang="en-GB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6" y="549479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18</a:t>
            </a:r>
            <a:r>
              <a:rPr lang="en-GB" baseline="30000" dirty="0"/>
              <a:t>t</a:t>
            </a:r>
            <a:r>
              <a:rPr lang="en-150" baseline="30000" dirty="0"/>
              <a:t>h</a:t>
            </a:r>
            <a:r>
              <a:rPr lang="en-150" dirty="0"/>
              <a:t> of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r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, 2020</a:t>
            </a:r>
            <a:endParaRPr lang="en-GB" dirty="0"/>
          </a:p>
        </p:txBody>
      </p: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2A72CECE-8321-4D9D-96C7-A76020ECB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74" y="3981810"/>
            <a:ext cx="1208852" cy="4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664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47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77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744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0711-00ED-4619-804C-698D6CD5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W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n</a:t>
            </a:r>
            <a:r>
              <a:rPr lang="en-150" dirty="0"/>
              <a:t>e</a:t>
            </a:r>
            <a:r>
              <a:rPr lang="en-GB" dirty="0"/>
              <a:t>x</a:t>
            </a:r>
            <a:r>
              <a:rPr lang="en-150" dirty="0"/>
              <a:t>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16DE-164B-4BAB-AFBA-3B692E8AA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150" dirty="0"/>
              <a:t>o</a:t>
            </a:r>
            <a:r>
              <a:rPr lang="en-GB" dirty="0"/>
              <a:t>n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n</a:t>
            </a:r>
            <a:r>
              <a:rPr lang="en-GB" dirty="0"/>
              <a:t>u</a:t>
            </a:r>
            <a:r>
              <a:rPr lang="en-150" dirty="0"/>
              <a:t>e 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o</a:t>
            </a:r>
            <a:r>
              <a:rPr lang="en-150" dirty="0"/>
              <a:t>k</a:t>
            </a:r>
            <a:r>
              <a:rPr lang="en-GB" dirty="0"/>
              <a:t>i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c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e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f</a:t>
            </a:r>
            <a:r>
              <a:rPr lang="en-150" dirty="0"/>
              <a:t>o</a:t>
            </a:r>
            <a:r>
              <a:rPr lang="en-GB" dirty="0"/>
              <a:t>r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 </a:t>
            </a:r>
            <a:r>
              <a:rPr lang="en-GB" dirty="0"/>
              <a:t>p</a:t>
            </a:r>
            <a:r>
              <a:rPr lang="en-150" dirty="0"/>
              <a:t>r</a:t>
            </a:r>
            <a:r>
              <a:rPr lang="en-GB" dirty="0"/>
              <a:t>o</a:t>
            </a:r>
            <a:r>
              <a:rPr lang="en-150" dirty="0"/>
              <a:t>b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m</a:t>
            </a:r>
            <a:r>
              <a:rPr lang="en-150" dirty="0"/>
              <a:t>s</a:t>
            </a:r>
          </a:p>
          <a:p>
            <a:r>
              <a:rPr lang="en-150" dirty="0"/>
              <a:t>Implement new </a:t>
            </a:r>
            <a:r>
              <a:rPr lang="en-GB" dirty="0"/>
              <a:t>v</a:t>
            </a:r>
            <a:r>
              <a:rPr lang="en-150" dirty="0"/>
              <a:t>e</a:t>
            </a:r>
            <a:r>
              <a:rPr lang="en-GB" dirty="0"/>
              <a:t>r</a:t>
            </a:r>
            <a:r>
              <a:rPr lang="en-150" dirty="0"/>
              <a:t>s</a:t>
            </a:r>
            <a:r>
              <a:rPr lang="en-GB" dirty="0"/>
              <a:t>i</a:t>
            </a:r>
            <a:r>
              <a:rPr lang="en-150" dirty="0"/>
              <a:t>o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o</a:t>
            </a:r>
            <a:r>
              <a:rPr lang="en-150" dirty="0"/>
              <a:t>f s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d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a</a:t>
            </a:r>
            <a:r>
              <a:rPr lang="en-150" dirty="0"/>
              <a:t>l</a:t>
            </a:r>
            <a:r>
              <a:rPr lang="en-GB" dirty="0"/>
              <a:t>g</a:t>
            </a:r>
            <a:r>
              <a:rPr lang="en-150" dirty="0"/>
              <a:t>o</a:t>
            </a:r>
            <a:r>
              <a:rPr lang="en-GB" dirty="0"/>
              <a:t>r</a:t>
            </a:r>
            <a:r>
              <a:rPr lang="en-150" dirty="0"/>
              <a:t>i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m</a:t>
            </a:r>
            <a:r>
              <a:rPr lang="en-150" dirty="0"/>
              <a:t> </a:t>
            </a:r>
          </a:p>
          <a:p>
            <a:pPr lvl="1"/>
            <a:r>
              <a:rPr lang="en-150" dirty="0"/>
              <a:t>If it works, start working towards schedulability analysis for </a:t>
            </a:r>
            <a:r>
              <a:rPr lang="en-150" dirty="0" err="1"/>
              <a:t>LPMGRS</a:t>
            </a:r>
            <a:endParaRPr lang="en-150" dirty="0"/>
          </a:p>
          <a:p>
            <a:r>
              <a:rPr lang="en-150" dirty="0"/>
              <a:t>Check what’s wrong with Schedulability Analysis</a:t>
            </a:r>
          </a:p>
          <a:p>
            <a:r>
              <a:rPr lang="en-150" dirty="0"/>
              <a:t>Try to be able to run schedulability analysis in multicore</a:t>
            </a:r>
          </a:p>
          <a:p>
            <a:r>
              <a:rPr lang="en-150" dirty="0"/>
              <a:t>Start working on generating tasks with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7F32-57EE-4C33-8352-83591BFE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9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150" noProof="0" dirty="0"/>
                  <a:t>Define new tests</a:t>
                </a:r>
              </a:p>
              <a:p>
                <a:pPr lvl="1"/>
                <a:r>
                  <a:rPr lang="en-150" noProof="0" dirty="0"/>
                  <a:t>Single core checks that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>
                      <m:sSub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150" noProof="0" dirty="0"/>
              </a:p>
              <a:p>
                <a:pPr lvl="1"/>
                <a:r>
                  <a:rPr lang="en-150" noProof="0" dirty="0"/>
                  <a:t>Minimum, checks that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>
                      <m:sSub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</m:t>
                    </m:r>
                    <m:limLow>
                      <m:limLow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150" b="0" i="0" noProof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150" b="0" noProof="0" dirty="0"/>
              </a:p>
              <a:p>
                <a:pPr lvl="1"/>
                <a:r>
                  <a:rPr lang="en-150" noProof="0" dirty="0"/>
                  <a:t>Multi core, checks: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</m:oMath>
                </a14:m>
                <a:r>
                  <a:rPr lang="en-150" noProof="0" dirty="0"/>
                  <a:t> = sorted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150" noProof="0" dirty="0"/>
                  <a:t> values until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150" noProof="0" dirty="0"/>
                  <a:t> cores are reached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150" b="0" i="1" noProof="0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𝒞</m:t>
                            </m:r>
                          </m:e>
                          <m:sup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p>
                        </m:s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150" noProof="0" dirty="0"/>
              </a:p>
              <a:p>
                <a:r>
                  <a:rPr lang="en-150" noProof="0" dirty="0"/>
                  <a:t>Generate new task sets with all the tests</a:t>
                </a:r>
              </a:p>
              <a:p>
                <a:r>
                  <a:rPr lang="en-150" noProof="0" dirty="0" err="1"/>
                  <a:t>LPMGRS</a:t>
                </a:r>
                <a:r>
                  <a:rPr lang="en-150" noProof="0" dirty="0"/>
                  <a:t> algorithm change</a:t>
                </a:r>
              </a:p>
              <a:p>
                <a:r>
                  <a:rPr lang="en-150" dirty="0"/>
                  <a:t>Run </a:t>
                </a:r>
                <a:r>
                  <a:rPr lang="en-150" dirty="0" err="1"/>
                  <a:t>nptest</a:t>
                </a:r>
                <a:r>
                  <a:rPr lang="en-150" dirty="0"/>
                  <a:t> and compare it with simulation results</a:t>
                </a:r>
                <a:endParaRPr lang="en-150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noProof="0" dirty="0"/>
              <a:t>W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t</a:t>
            </a:r>
            <a:r>
              <a:rPr lang="en-150" noProof="0" dirty="0"/>
              <a:t> 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s</a:t>
            </a:r>
            <a:r>
              <a:rPr lang="en-150" noProof="0" dirty="0"/>
              <a:t> </a:t>
            </a:r>
            <a:r>
              <a:rPr lang="en-GB" noProof="0" dirty="0"/>
              <a:t>b</a:t>
            </a:r>
            <a:r>
              <a:rPr lang="en-150" noProof="0" dirty="0"/>
              <a:t>e</a:t>
            </a:r>
            <a:r>
              <a:rPr lang="en-GB" noProof="0" dirty="0"/>
              <a:t>e</a:t>
            </a:r>
            <a:r>
              <a:rPr lang="en-150" noProof="0" dirty="0"/>
              <a:t>n </a:t>
            </a:r>
            <a:r>
              <a:rPr lang="en-GB" noProof="0" dirty="0"/>
              <a:t>d</a:t>
            </a:r>
            <a:r>
              <a:rPr lang="en-150" noProof="0" dirty="0"/>
              <a:t>o</a:t>
            </a:r>
            <a:r>
              <a:rPr lang="en-GB" noProof="0" dirty="0"/>
              <a:t>n</a:t>
            </a:r>
            <a:r>
              <a:rPr lang="en-150" noProof="0" dirty="0"/>
              <a:t>e?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4651" y="1707531"/>
            <a:ext cx="7282696" cy="425818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150" noProof="0" dirty="0"/>
                  <a:t>Define new tests</a:t>
                </a:r>
              </a:p>
              <a:p>
                <a:pPr lvl="1"/>
                <a:r>
                  <a:rPr lang="en-150" noProof="0" dirty="0"/>
                  <a:t>Single core checks that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>
                      <m:sSub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150" noProof="0" dirty="0"/>
              </a:p>
              <a:p>
                <a:pPr lvl="1"/>
                <a:r>
                  <a:rPr lang="en-150" noProof="0" dirty="0"/>
                  <a:t>Minimum, checks that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>
                      <m:sSub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</m:t>
                    </m:r>
                    <m:limLow>
                      <m:limLow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150" b="0" i="0" noProof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150" b="0" noProof="0" dirty="0"/>
              </a:p>
              <a:p>
                <a:pPr lvl="1"/>
                <a:r>
                  <a:rPr lang="en-150" noProof="0" dirty="0"/>
                  <a:t>Multi core, checks: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</m:oMath>
                </a14:m>
                <a:r>
                  <a:rPr lang="en-150" noProof="0" dirty="0"/>
                  <a:t> = sorted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150" noProof="0" dirty="0"/>
                  <a:t> values until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150" noProof="0" dirty="0"/>
                  <a:t> cores are reached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150" b="0" i="1" noProof="0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𝒞</m:t>
                            </m:r>
                          </m:e>
                          <m:sup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p>
                        </m:s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150" noProof="0" dirty="0"/>
              </a:p>
              <a:p>
                <a:r>
                  <a:rPr lang="en-150" noProof="0" dirty="0"/>
                  <a:t>Generate new task sets with all the tests</a:t>
                </a:r>
              </a:p>
              <a:p>
                <a:r>
                  <a:rPr lang="en-150" noProof="0" dirty="0" err="1"/>
                  <a:t>LPMGRS</a:t>
                </a:r>
                <a:r>
                  <a:rPr lang="en-150" noProof="0" dirty="0"/>
                  <a:t> algorithm change</a:t>
                </a:r>
              </a:p>
              <a:p>
                <a:r>
                  <a:rPr lang="en-150" dirty="0"/>
                  <a:t>Run </a:t>
                </a:r>
                <a:r>
                  <a:rPr lang="en-150" dirty="0" err="1"/>
                  <a:t>nptest</a:t>
                </a:r>
                <a:r>
                  <a:rPr lang="en-150" dirty="0"/>
                  <a:t> and compare it with simulation results</a:t>
                </a:r>
                <a:endParaRPr lang="en-150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noProof="0" dirty="0"/>
              <a:t>W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t</a:t>
            </a:r>
            <a:r>
              <a:rPr lang="en-150" noProof="0" dirty="0"/>
              <a:t> 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s</a:t>
            </a:r>
            <a:r>
              <a:rPr lang="en-150" noProof="0" dirty="0"/>
              <a:t> </a:t>
            </a:r>
            <a:r>
              <a:rPr lang="en-GB" noProof="0" dirty="0"/>
              <a:t>b</a:t>
            </a:r>
            <a:r>
              <a:rPr lang="en-150" noProof="0" dirty="0"/>
              <a:t>e</a:t>
            </a:r>
            <a:r>
              <a:rPr lang="en-GB" noProof="0" dirty="0"/>
              <a:t>e</a:t>
            </a:r>
            <a:r>
              <a:rPr lang="en-150" noProof="0" dirty="0"/>
              <a:t>n </a:t>
            </a:r>
            <a:r>
              <a:rPr lang="en-GB" noProof="0" dirty="0"/>
              <a:t>d</a:t>
            </a:r>
            <a:r>
              <a:rPr lang="en-150" noProof="0" dirty="0"/>
              <a:t>o</a:t>
            </a:r>
            <a:r>
              <a:rPr lang="en-GB" noProof="0" dirty="0"/>
              <a:t>n</a:t>
            </a:r>
            <a:r>
              <a:rPr lang="en-150" noProof="0" dirty="0"/>
              <a:t>e?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1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90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90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2" cy="5400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964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4046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42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i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895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690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815</Words>
  <Application>Microsoft Office PowerPoint</Application>
  <PresentationFormat>Widescreen</PresentationFormat>
  <Paragraphs>73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Scheduling and Analysis of Limited-Preemptive Moldable Gang Tasks Weekly Meeting</vt:lpstr>
      <vt:lpstr>What has been done?</vt:lpstr>
      <vt:lpstr>Algorithm change</vt:lpstr>
      <vt:lpstr>What has been done?</vt:lpstr>
      <vt:lpstr>Results – single core</vt:lpstr>
      <vt:lpstr>Results – single core</vt:lpstr>
      <vt:lpstr>Results – single core</vt:lpstr>
      <vt:lpstr>Results – minimum</vt:lpstr>
      <vt:lpstr>Results – minimum</vt:lpstr>
      <vt:lpstr>Results – minimum</vt:lpstr>
      <vt:lpstr>Results – multicore</vt:lpstr>
      <vt:lpstr>Results – multicore</vt:lpstr>
      <vt:lpstr>Results – multicore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and Analysis of Limited-Preemptive Moldable Gang Tasks Weekly Meeting</dc:title>
  <dc:creator>Joan Marce i Igual</dc:creator>
  <cp:lastModifiedBy>Joan Marce i Igual</cp:lastModifiedBy>
  <cp:revision>10</cp:revision>
  <dcterms:created xsi:type="dcterms:W3CDTF">2020-03-09T13:43:45Z</dcterms:created>
  <dcterms:modified xsi:type="dcterms:W3CDTF">2020-03-18T22:44:20Z</dcterms:modified>
</cp:coreProperties>
</file>